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08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74ABE-CBC0-4EC7-9C7B-940566F11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434FE8-41CE-4161-BFED-6DCAC3BAB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E0BF8-A490-43F6-9424-5555FA292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F8F4-9C4C-4FE6-B846-45A4BAC7BF9F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98A77-5430-4234-8AB3-5BBD4F94B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1F383-C0C2-4442-9D2F-5C71BE96F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C0845-218B-49BF-B756-8C7C13FDC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985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0731-37D6-48CF-910F-8688FB60C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D4618-8FD5-4A20-97E6-8D142440D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78214-F708-4933-9339-417701493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F8F4-9C4C-4FE6-B846-45A4BAC7BF9F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E74A8-8CD4-4890-8BD2-68D741B7B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EDE97-FF0F-4B1A-9E72-551878273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C0845-218B-49BF-B756-8C7C13FDC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43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775E38-894D-4E68-8305-C079DF883D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13434-3417-4894-BBB7-510373B5F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3DACE-4560-4784-A027-F991D4E6B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F8F4-9C4C-4FE6-B846-45A4BAC7BF9F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EC2AD-0E2A-4E4A-929B-427B16A6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3CD52-AA96-4A84-908D-DA41C9759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C0845-218B-49BF-B756-8C7C13FDC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26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4FCA-8724-49C8-8D22-FF7F4347B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1859F-8F13-4E31-BD2B-3D7053394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8F942-D7EA-43D4-ACB5-83AFDD1DB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F8F4-9C4C-4FE6-B846-45A4BAC7BF9F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B9BDF-632B-49B6-B4FA-00209C887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650E5-4B5D-4E20-8BA5-A3E8A162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C0845-218B-49BF-B756-8C7C13FDC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14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8B636-FDFC-4F25-9A59-EFEBBBD8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AC32C-F7B5-49FC-B43D-8D2C4E490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613FE-6BA0-4D5C-AC1E-1B9EAC83B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F8F4-9C4C-4FE6-B846-45A4BAC7BF9F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AC16B-3B4A-472E-A709-D3BE1A0F3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C0BA1-CCB5-4EB2-83FE-38B974482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C0845-218B-49BF-B756-8C7C13FDC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8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C9E43-B736-4AA6-9E8C-BAAD8379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4C8BC-63E0-415B-B090-25CF39DC0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F9778-C180-4C14-8859-CA1586FF8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919D8-699B-4578-A760-BB6664627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F8F4-9C4C-4FE6-B846-45A4BAC7BF9F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CEB79-9D10-44A0-82DA-949A14ECC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6A014-4BDE-4BC4-B6AB-D05FB20B5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C0845-218B-49BF-B756-8C7C13FDC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717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C5763-8EE7-4A7A-BBDC-CB115086D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E1691-85F8-49A8-AAA7-CEA720488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52630-6047-4FC2-8010-DED537A9A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2DE1A3-AD26-490F-9087-9D3B248529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77803A-3527-4D0E-91CB-CC1B4473F0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007DE6-5A1F-4651-AA57-76E1859F8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F8F4-9C4C-4FE6-B846-45A4BAC7BF9F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BBCBDA-F5CD-4F91-BA89-C7EEE6CEC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9B562-087D-44AA-BB48-6A2A95A5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C0845-218B-49BF-B756-8C7C13FDC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84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B82B-AF9B-4ECD-826D-B7DFC6CF7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79BC39-8743-4A0A-8A44-62FA3AE20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F8F4-9C4C-4FE6-B846-45A4BAC7BF9F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56CC4B-8A0D-4950-A5D5-647239ECE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55BBC5-6C5A-4CB2-8443-CD909459D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C0845-218B-49BF-B756-8C7C13FDC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22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3C21BF-E8B7-42FF-867A-A20551540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F8F4-9C4C-4FE6-B846-45A4BAC7BF9F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27D8AD-29B4-445A-8F9F-37B065829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98F5D-F6CA-4ED3-8337-382BC8B41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C0845-218B-49BF-B756-8C7C13FDC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04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CEE0D-1E17-4608-9F9E-5CBA04D70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1E792-6BFF-45AE-B9B6-F0998E55F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0C3A27-ADB4-48CA-B7EB-8B8A9929A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B335D-37A9-4549-A232-FFA128FF1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F8F4-9C4C-4FE6-B846-45A4BAC7BF9F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A6AAE-9B39-4C9A-A4AD-9347ADA59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150D5-DB7E-4B54-A924-0D11C364C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C0845-218B-49BF-B756-8C7C13FDC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74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70CB-22A0-417F-80E2-D9F20F2DE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3DC7B-675C-4260-8CEE-EFA9257F31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691895-26CE-4631-921A-1594573ED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4E058-62A8-4761-9A4C-7AF89B135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5F8F4-9C4C-4FE6-B846-45A4BAC7BF9F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8497C-CAED-4049-9A05-59447C986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C39A55-7B01-450E-B6AC-872D31670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C0845-218B-49BF-B756-8C7C13FDC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70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B40231-2FA3-4C7F-812E-21B679FD0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4EE63-913E-4BA3-8486-591EB6780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A65E7-71AC-4D11-B98D-5B71265DEF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5F8F4-9C4C-4FE6-B846-45A4BAC7BF9F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765B6-842F-42EB-BB80-89E9C49D2C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D8904-105B-4B3A-AF83-A03207881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C0845-218B-49BF-B756-8C7C13FDC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8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s://www.pngall.com/jupiter-png/" TargetMode="External"/><Relationship Id="rId3" Type="http://schemas.openxmlformats.org/officeDocument/2006/relationships/hyperlink" Target="https://pxhere.com/en/photo/1563485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AE78F4-E822-4809-8CF6-73FC861A4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987" y="2524600"/>
            <a:ext cx="1808799" cy="1808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8A6099-C12D-47B2-BE6A-437857FCA7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4433570" y="2391093"/>
            <a:ext cx="720089" cy="720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E721EE-D5A8-4BF5-BAEA-56EF30B42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390924" y="2351156"/>
            <a:ext cx="633095" cy="3605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D41E05-24F3-4D3A-B72E-3A9F440970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499" y="3842354"/>
            <a:ext cx="744916" cy="7449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C38EEC-D717-499A-A369-F484C59181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468" y="5029716"/>
            <a:ext cx="612932" cy="4737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9CA684-820D-4AF9-927F-FD6BC448CA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99507" y="3620911"/>
            <a:ext cx="1544318" cy="8708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7E9870-7290-4F6E-B11B-581E93CB7B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14198" y="1789015"/>
            <a:ext cx="666408" cy="3685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BDCA44-BCC5-4989-BDD3-81B4733DAE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9083" y="4336067"/>
            <a:ext cx="928688" cy="5024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D224848-48B4-4693-8F61-18D9F2B4D8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172179" y="1262449"/>
            <a:ext cx="1088707" cy="108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3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05 0.13241 C 0.06055 0.13241 -0.0306 0.02408 -0.0306 -0.10833 C -0.0306 -0.24097 0.06055 -0.34791 0.17305 -0.34791 C 0.28568 -0.34791 0.37734 -0.24097 0.37734 -0.10833 C 0.37734 0.02408 0.28568 0.13241 0.17305 0.13241 Z " pathEditMode="relative" rAng="0" ptsTypes="AAAAA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40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39 0.06088 C 0.20508 0.06088 0.31055 -0.08449 0.31055 -0.26226 C 0.31055 -0.44027 0.20508 -0.58426 0.07539 -0.58426 C -0.0543 -0.58426 -0.15911 -0.44027 -0.15911 -0.26226 C -0.15911 -0.08449 -0.0543 0.06088 0.07539 0.06088 Z " pathEditMode="relative" rAng="0" ptsTypes="AAAAA">
                                      <p:cBhvr>
                                        <p:cTn id="8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322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69 0.23727 C 0.13906 0.23727 0.0039 0.05509 0.0039 -0.16875 C 0.0039 -0.39236 0.13906 -0.57106 0.3069 -0.57106 C 0.47422 -0.57106 0.61106 -0.39236 0.61106 -0.16875 C 0.61106 0.05509 0.47422 0.23727 0.3069 0.23727 Z " pathEditMode="relative" rAng="0" ptsTypes="AAAAA">
                                      <p:cBhvr>
                                        <p:cTn id="10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4041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791 -0.09561 C -0.0608 -0.09561 0.0892 0.04861 0.08894 0.16597 C 0.08842 0.28356 -0.06328 0.53634 -0.25013 0.53634 C -0.4375 0.53634 -0.58919 0.3699 -0.58919 0.16597 C -0.58919 -0.03889 -0.43515 -0.09561 -0.24791 -0.09561 Z " pathEditMode="relative" rAng="0" ptsTypes="AAAAA">
                                      <p:cBhvr>
                                        <p:cTn id="12" dur="2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3159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18 -0.19282 C 0.40456 -0.19282 0.57734 -0.00856 0.57734 0.21875 C 0.57734 0.44537 0.40456 0.63033 0.1918 0.63033 C -0.02109 0.63033 -0.19375 0.44537 -0.19375 0.21875 C -0.19375 -0.00856 -0.02109 -0.19282 0.1918 -0.19282 Z " pathEditMode="relative" rAng="0" ptsTypes="AAAAA">
                                      <p:cBhvr>
                                        <p:cTn id="14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15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325 -0.65231 C 0.05625 -0.76458 0.12617 -0.26944 0.0694 -0.07431 C -0.02812 0.3044 -0.10703 0.46065 -0.32435 0.46065 C -0.54219 0.46065 -0.67604 0.10069 -0.71836 -0.07431 C -0.73359 -0.26019 -0.66289 -0.53773 -0.30325 -0.65231 Z " pathEditMode="relative" rAng="0" ptsTypes="AAAAA">
                                      <p:cBhvr>
                                        <p:cTn id="16" dur="2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4" y="5481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39 -0.05255 C 0.16107 -0.05255 0.21315 0.01504 0.21315 0.09861 C 0.21315 0.18217 0.16107 0.25 0.09739 0.25 C 0.03346 0.25 -0.0181 0.18217 -0.0181 0.09861 C -0.0181 0.01504 0.03346 -0.05255 0.09739 -0.05255 Z " pathEditMode="relative" rAng="0" ptsTypes="AAAAA">
                                      <p:cBhvr>
                                        <p:cTn id="18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511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167 -0.02037 C -0.06133 -0.02037 0.0043 0.06436 0.0043 0.17014 C 0.0043 0.27616 -0.06133 0.3632 -0.14167 0.3632 C -0.22239 0.3632 -0.2875 0.27616 -0.2875 0.17014 C -0.2875 0.06436 -0.22239 -0.02037 -0.14167 -0.02037 Z " pathEditMode="relative" rAng="0" ptsTypes="AAAAA">
                                      <p:cBhvr>
                                        <p:cTn id="24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5</cp:revision>
  <dcterms:created xsi:type="dcterms:W3CDTF">2023-09-24T05:00:17Z</dcterms:created>
  <dcterms:modified xsi:type="dcterms:W3CDTF">2023-09-24T05:33:45Z</dcterms:modified>
</cp:coreProperties>
</file>